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2" d="100"/>
          <a:sy n="132" d="100"/>
        </p:scale>
        <p:origin x="-472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98F4-4418-42CE-9715-E4480C29E479}" type="datetimeFigureOut">
              <a:rPr lang="en-US" smtClean="0"/>
              <a:t>2/6/14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41CE-AEF0-456F-B757-F2570049F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63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98F4-4418-42CE-9715-E4480C29E479}" type="datetimeFigureOut">
              <a:rPr lang="en-US" smtClean="0"/>
              <a:t>2/6/14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41CE-AEF0-456F-B757-F2570049F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32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98F4-4418-42CE-9715-E4480C29E479}" type="datetimeFigureOut">
              <a:rPr lang="en-US" smtClean="0"/>
              <a:t>2/6/14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41CE-AEF0-456F-B757-F2570049F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98F4-4418-42CE-9715-E4480C29E479}" type="datetimeFigureOut">
              <a:rPr lang="en-US" smtClean="0"/>
              <a:t>2/6/14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41CE-AEF0-456F-B757-F2570049F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28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98F4-4418-42CE-9715-E4480C29E479}" type="datetimeFigureOut">
              <a:rPr lang="en-US" smtClean="0"/>
              <a:t>2/6/14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41CE-AEF0-456F-B757-F2570049F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0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98F4-4418-42CE-9715-E4480C29E479}" type="datetimeFigureOut">
              <a:rPr lang="en-US" smtClean="0"/>
              <a:t>2/6/14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41CE-AEF0-456F-B757-F2570049F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18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98F4-4418-42CE-9715-E4480C29E479}" type="datetimeFigureOut">
              <a:rPr lang="en-US" smtClean="0"/>
              <a:t>2/6/14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41CE-AEF0-456F-B757-F2570049F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36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98F4-4418-42CE-9715-E4480C29E479}" type="datetimeFigureOut">
              <a:rPr lang="en-US" smtClean="0"/>
              <a:t>2/6/14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41CE-AEF0-456F-B757-F2570049F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0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98F4-4418-42CE-9715-E4480C29E479}" type="datetimeFigureOut">
              <a:rPr lang="en-US" smtClean="0"/>
              <a:t>2/6/14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41CE-AEF0-456F-B757-F2570049F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44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98F4-4418-42CE-9715-E4480C29E479}" type="datetimeFigureOut">
              <a:rPr lang="en-US" smtClean="0"/>
              <a:t>2/6/14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41CE-AEF0-456F-B757-F2570049F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58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98F4-4418-42CE-9715-E4480C29E479}" type="datetimeFigureOut">
              <a:rPr lang="en-US" smtClean="0"/>
              <a:t>2/6/14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41CE-AEF0-456F-B757-F2570049F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34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D98F4-4418-42CE-9715-E4480C29E479}" type="datetimeFigureOut">
              <a:rPr lang="en-US" smtClean="0"/>
              <a:t>2/6/14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441CE-AEF0-456F-B757-F2570049F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70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/>
              <a:t>Bat wing simulation on GPU and </a:t>
            </a:r>
            <a:r>
              <a:rPr lang="en-US" sz="4000" dirty="0" smtClean="0"/>
              <a:t>CPU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600" b="1" dirty="0" err="1"/>
              <a:t>Amit</a:t>
            </a:r>
            <a:r>
              <a:rPr lang="en-US" sz="1600" b="1" dirty="0"/>
              <a:t> </a:t>
            </a:r>
            <a:r>
              <a:rPr lang="en-US" sz="1600" b="1" dirty="0" err="1" smtClean="0"/>
              <a:t>Amritkar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Danesh</a:t>
            </a:r>
            <a:r>
              <a:rPr lang="en-US" sz="1600" b="1" dirty="0" smtClean="0"/>
              <a:t> </a:t>
            </a:r>
            <a:r>
              <a:rPr lang="en-US" sz="1600" b="1" dirty="0" err="1"/>
              <a:t>Tafti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600" b="1" dirty="0"/>
              <a:t>Virginia Tech</a:t>
            </a:r>
            <a:br>
              <a:rPr lang="en-US" sz="1600" b="1" dirty="0"/>
            </a:br>
            <a:endParaRPr lang="en-US" sz="2800" b="1" dirty="0"/>
          </a:p>
        </p:txBody>
      </p:sp>
      <p:pic>
        <p:nvPicPr>
          <p:cNvPr id="6" name="viz-gpu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2068513"/>
            <a:ext cx="4038600" cy="3589337"/>
          </a:xfrm>
          <a:ln>
            <a:solidFill>
              <a:schemeClr val="tx1"/>
            </a:solidFill>
          </a:ln>
        </p:spPr>
      </p:pic>
      <p:pic>
        <p:nvPicPr>
          <p:cNvPr id="7" name="viz-cpu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2068513"/>
            <a:ext cx="4038600" cy="3589337"/>
          </a:xfr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178181" y="1524000"/>
            <a:ext cx="605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GPU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80402" y="1526931"/>
            <a:ext cx="580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CPU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1950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9</Words>
  <Application>Microsoft Macintosh PowerPoint</Application>
  <PresentationFormat>On-screen Show (4:3)</PresentationFormat>
  <Paragraphs>3</Paragraphs>
  <Slides>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Bat wing simulation on GPU and CPU Amit Amritkar, Danesh Tafti Virginia Tech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 wing simulation on GPU and CPU</dc:title>
  <dc:creator>amritkar</dc:creator>
  <cp:lastModifiedBy>Umar Kalim</cp:lastModifiedBy>
  <cp:revision>9</cp:revision>
  <dcterms:created xsi:type="dcterms:W3CDTF">2013-11-08T15:59:57Z</dcterms:created>
  <dcterms:modified xsi:type="dcterms:W3CDTF">2014-02-06T18:03:42Z</dcterms:modified>
</cp:coreProperties>
</file>